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28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71A-7627-4F1A-A964-52126FF4DCAF}" type="datetimeFigureOut">
              <a:rPr lang="pt-BR" smtClean="0"/>
              <a:t>15/5/2015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2D6-120E-4D39-AF4D-369134FBD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83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71A-7627-4F1A-A964-52126FF4DCAF}" type="datetimeFigureOut">
              <a:rPr lang="pt-BR" smtClean="0"/>
              <a:t>15/5/2015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2D6-120E-4D39-AF4D-369134FBD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3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71A-7627-4F1A-A964-52126FF4DCAF}" type="datetimeFigureOut">
              <a:rPr lang="pt-BR" smtClean="0"/>
              <a:t>15/5/2015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2D6-120E-4D39-AF4D-369134FBD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211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71A-7627-4F1A-A964-52126FF4DCAF}" type="datetimeFigureOut">
              <a:rPr lang="pt-BR" smtClean="0"/>
              <a:t>15/5/2015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2D6-120E-4D39-AF4D-369134FBD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47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71A-7627-4F1A-A964-52126FF4DCAF}" type="datetimeFigureOut">
              <a:rPr lang="pt-BR" smtClean="0"/>
              <a:t>15/5/2015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2D6-120E-4D39-AF4D-369134FBD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30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71A-7627-4F1A-A964-52126FF4DCAF}" type="datetimeFigureOut">
              <a:rPr lang="pt-BR" smtClean="0"/>
              <a:t>15/5/2015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2D6-120E-4D39-AF4D-369134FBD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1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71A-7627-4F1A-A964-52126FF4DCAF}" type="datetimeFigureOut">
              <a:rPr lang="pt-BR" smtClean="0"/>
              <a:t>15/5/2015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2D6-120E-4D39-AF4D-369134FBD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92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71A-7627-4F1A-A964-52126FF4DCAF}" type="datetimeFigureOut">
              <a:rPr lang="pt-BR" smtClean="0"/>
              <a:t>15/5/2015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2D6-120E-4D39-AF4D-369134FBD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25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71A-7627-4F1A-A964-52126FF4DCAF}" type="datetimeFigureOut">
              <a:rPr lang="pt-BR" smtClean="0"/>
              <a:t>15/5/2015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2D6-120E-4D39-AF4D-369134FBD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71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71A-7627-4F1A-A964-52126FF4DCAF}" type="datetimeFigureOut">
              <a:rPr lang="pt-BR" smtClean="0"/>
              <a:t>15/5/2015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2D6-120E-4D39-AF4D-369134FBD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18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71A-7627-4F1A-A964-52126FF4DCAF}" type="datetimeFigureOut">
              <a:rPr lang="pt-BR" smtClean="0"/>
              <a:t>15/5/2015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2D6-120E-4D39-AF4D-369134FBD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35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9A71A-7627-4F1A-A964-52126FF4DCAF}" type="datetimeFigureOut">
              <a:rPr lang="pt-BR" smtClean="0"/>
              <a:t>15/5/2015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942D6-120E-4D39-AF4D-369134FBD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168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wedsonmaranata@yahoo.com.br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movpopsaude@gmail.com%20/%20%20simonemariab@yahoo.com.br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ª Plenária Estadual de Pastores e Lideres Evangélicos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071" y="1619672"/>
            <a:ext cx="954225" cy="619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32656" y="323528"/>
            <a:ext cx="6192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/>
              <a:t>Associação </a:t>
            </a:r>
            <a:r>
              <a:rPr lang="pt-BR" sz="1200" b="1" dirty="0"/>
              <a:t>M</a:t>
            </a:r>
            <a:r>
              <a:rPr lang="pt-BR" sz="1200" b="1" dirty="0" smtClean="0"/>
              <a:t>aranata</a:t>
            </a:r>
            <a:endParaRPr lang="pt-BR" sz="1200" b="1" dirty="0"/>
          </a:p>
        </p:txBody>
      </p:sp>
      <p:pic>
        <p:nvPicPr>
          <p:cNvPr id="8" name="Imagem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0688" y="251520"/>
            <a:ext cx="10382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476672" y="179512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Movimento Popular de Saúde do Estado de Sergipe</a:t>
            </a:r>
            <a:endParaRPr lang="pt-BR" sz="1200" dirty="0"/>
          </a:p>
          <a:p>
            <a:pPr algn="ctr"/>
            <a:endParaRPr lang="pt-BR" sz="1200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919072"/>
              </p:ext>
            </p:extLst>
          </p:nvPr>
        </p:nvGraphicFramePr>
        <p:xfrm>
          <a:off x="5517231" y="251520"/>
          <a:ext cx="661057" cy="56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orelDRAW" r:id="rId5" imgW="1172223" imgH="988982" progId="CorelDRAW.Graphic.14">
                  <p:embed/>
                </p:oleObj>
              </mc:Choice>
              <mc:Fallback>
                <p:oleObj name="CorelDRAW" r:id="rId5" imgW="1172223" imgH="988982" progId="CorelDRAW.Graphic.1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7231" y="251520"/>
                        <a:ext cx="661057" cy="56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404664" y="683568"/>
            <a:ext cx="61926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latin typeface="Berlin Sans FB Demi" panose="020E0802020502020306" pitchFamily="34" charset="0"/>
              </a:rPr>
              <a:t>MOPS</a:t>
            </a:r>
            <a:r>
              <a:rPr lang="pt-BR" sz="1100" dirty="0"/>
              <a:t> - Endereço: Rua </a:t>
            </a:r>
            <a:r>
              <a:rPr lang="pt-BR" sz="1100" dirty="0" err="1"/>
              <a:t>Genivaldo</a:t>
            </a:r>
            <a:r>
              <a:rPr lang="pt-BR" sz="1100" dirty="0"/>
              <a:t> de Jesus, 11 -  Bairro: Rosa </a:t>
            </a:r>
            <a:r>
              <a:rPr lang="pt-BR" sz="1100" dirty="0" err="1"/>
              <a:t>Elze</a:t>
            </a:r>
            <a:r>
              <a:rPr lang="pt-BR" sz="1100" dirty="0"/>
              <a:t> - São Cristóvão-Sergipe </a:t>
            </a:r>
            <a:endParaRPr lang="pt-BR" sz="1100" dirty="0" smtClean="0"/>
          </a:p>
          <a:p>
            <a:pPr algn="just"/>
            <a:r>
              <a:rPr lang="pt-BR" sz="1100" dirty="0" smtClean="0"/>
              <a:t> </a:t>
            </a:r>
            <a:r>
              <a:rPr lang="pt-BR" sz="1100" dirty="0"/>
              <a:t>TEL.: (79) 8813-4386 / 9111-0749 . E-mail: </a:t>
            </a:r>
            <a:r>
              <a:rPr lang="pt-BR" sz="1100" u="sng" dirty="0">
                <a:hlinkClick r:id="rId7"/>
              </a:rPr>
              <a:t>movpopsaude@gmail.com /  simonemariab@yahoo.com.br</a:t>
            </a:r>
            <a:r>
              <a:rPr lang="pt-BR" sz="1100" dirty="0"/>
              <a:t>. </a:t>
            </a:r>
            <a:endParaRPr lang="pt-BR" sz="1100" dirty="0" smtClean="0"/>
          </a:p>
          <a:p>
            <a:pPr algn="just"/>
            <a:r>
              <a:rPr lang="pt-BR" sz="1100" dirty="0" smtClean="0"/>
              <a:t>CEP</a:t>
            </a:r>
            <a:r>
              <a:rPr lang="pt-BR" sz="1100" dirty="0"/>
              <a:t>: 49100-000 – CNPJ: </a:t>
            </a:r>
            <a:r>
              <a:rPr lang="pt-BR" sz="1100" dirty="0" smtClean="0"/>
              <a:t>02468085/0001-62</a:t>
            </a:r>
          </a:p>
          <a:p>
            <a:pPr algn="just"/>
            <a:r>
              <a:rPr lang="pt-BR" sz="1100" dirty="0" smtClean="0">
                <a:latin typeface="Berlin Sans FB Demi" panose="020E0802020502020306" pitchFamily="34" charset="0"/>
              </a:rPr>
              <a:t>MARANATA</a:t>
            </a:r>
            <a:r>
              <a:rPr lang="pt-BR" sz="1100" dirty="0" smtClean="0"/>
              <a:t> </a:t>
            </a:r>
            <a:r>
              <a:rPr lang="pt-BR" sz="1100" dirty="0"/>
              <a:t>- Rua </a:t>
            </a:r>
            <a:r>
              <a:rPr lang="pt-BR" sz="1100" dirty="0" err="1"/>
              <a:t>Elmano</a:t>
            </a:r>
            <a:r>
              <a:rPr lang="pt-BR" sz="1100" dirty="0"/>
              <a:t> Carvalho, 480-A – Centro – Cristinápolis CEP: 49270-000.</a:t>
            </a:r>
          </a:p>
          <a:p>
            <a:pPr algn="just"/>
            <a:r>
              <a:rPr lang="pt-BR" sz="1100" dirty="0"/>
              <a:t>CNPJ 04.901.318-0001-02 Lei Estadual 5457 . E-mail: </a:t>
            </a:r>
            <a:r>
              <a:rPr lang="pt-BR" sz="1100" u="sng" dirty="0">
                <a:hlinkClick r:id="rId8"/>
              </a:rPr>
              <a:t>wedsonmaranata@yahoo.com.br</a:t>
            </a:r>
            <a:endParaRPr lang="pt-BR" sz="1100" dirty="0"/>
          </a:p>
          <a:p>
            <a:pPr algn="just"/>
            <a:endParaRPr lang="pt-BR" sz="11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32656" y="1725642"/>
            <a:ext cx="6192687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u="sng" dirty="0"/>
              <a:t>FICHA DE </a:t>
            </a:r>
            <a:r>
              <a:rPr lang="pt-BR" sz="1100" u="sng" dirty="0" smtClean="0"/>
              <a:t>PRÉ–INSCRIÇÃO</a:t>
            </a:r>
            <a:r>
              <a:rPr lang="pt-BR" sz="1100" dirty="0" smtClean="0"/>
              <a:t>         </a:t>
            </a:r>
            <a:r>
              <a:rPr lang="pt-BR" sz="1200" b="1" dirty="0" smtClean="0"/>
              <a:t>AS INSCRIÇÕES SÃO ATÉ O DIA 26/05/2015</a:t>
            </a:r>
            <a:endParaRPr lang="pt-BR" sz="1100" dirty="0"/>
          </a:p>
          <a:p>
            <a:r>
              <a:rPr lang="pt-BR" sz="1100" dirty="0"/>
              <a:t> </a:t>
            </a:r>
            <a:endParaRPr lang="pt-BR" sz="1100" b="1" dirty="0" smtClean="0"/>
          </a:p>
          <a:p>
            <a:pPr lvl="0"/>
            <a:endParaRPr lang="pt-BR" sz="1100" b="1" dirty="0"/>
          </a:p>
          <a:p>
            <a:pPr lvl="0"/>
            <a:r>
              <a:rPr lang="pt-BR" sz="1100" b="1" dirty="0" smtClean="0"/>
              <a:t>Nome </a:t>
            </a:r>
            <a:r>
              <a:rPr lang="pt-BR" sz="1100" b="1" dirty="0"/>
              <a:t>completo:</a:t>
            </a:r>
            <a:r>
              <a:rPr lang="pt-BR" sz="1100" dirty="0"/>
              <a:t> ­­­­­­­­­­­­­­­­­­­­­­­­­­­­­­­­­­­­­­______________________________________________________________________</a:t>
            </a:r>
          </a:p>
          <a:p>
            <a:r>
              <a:rPr lang="pt-BR" sz="1100" dirty="0"/>
              <a:t>Data de nascimento: </a:t>
            </a:r>
            <a:r>
              <a:rPr lang="pt-BR" sz="1100" dirty="0" smtClean="0"/>
              <a:t>____/____/_____ </a:t>
            </a:r>
            <a:r>
              <a:rPr lang="pt-BR" sz="1100" dirty="0"/>
              <a:t>Telefones: Fixo: (79) </a:t>
            </a:r>
            <a:r>
              <a:rPr lang="pt-BR" sz="1100" dirty="0" smtClean="0"/>
              <a:t>______________________ </a:t>
            </a:r>
            <a:r>
              <a:rPr lang="pt-BR" sz="1100" dirty="0"/>
              <a:t>Móvel: (79) </a:t>
            </a:r>
          </a:p>
          <a:p>
            <a:endParaRPr lang="pt-BR" sz="1100" dirty="0" smtClean="0"/>
          </a:p>
          <a:p>
            <a:r>
              <a:rPr lang="pt-BR" sz="1100" dirty="0" smtClean="0"/>
              <a:t>Igreja </a:t>
            </a:r>
            <a:r>
              <a:rPr lang="pt-BR" sz="1100" dirty="0"/>
              <a:t>ou Instituição que representa: </a:t>
            </a:r>
            <a:r>
              <a:rPr lang="pt-BR" sz="1100" dirty="0" smtClean="0"/>
              <a:t>____________________________________________________________________________________</a:t>
            </a:r>
            <a:endParaRPr lang="pt-BR" sz="1100" dirty="0"/>
          </a:p>
          <a:p>
            <a:r>
              <a:rPr lang="pt-BR" sz="1100" dirty="0"/>
              <a:t>Endereço: </a:t>
            </a:r>
            <a:r>
              <a:rPr lang="pt-BR" sz="1100" dirty="0" smtClean="0"/>
              <a:t>_____________________________________________________________________________________</a:t>
            </a:r>
            <a:endParaRPr lang="pt-BR" sz="1100" dirty="0"/>
          </a:p>
          <a:p>
            <a:r>
              <a:rPr lang="pt-BR" sz="1100" dirty="0" smtClean="0"/>
              <a:t>_____________________________________________________________________________________</a:t>
            </a:r>
            <a:endParaRPr lang="pt-BR" sz="1100" dirty="0"/>
          </a:p>
          <a:p>
            <a:endParaRPr lang="pt-BR" sz="1100" dirty="0" smtClean="0"/>
          </a:p>
          <a:p>
            <a:r>
              <a:rPr lang="pt-BR" sz="1100" dirty="0" smtClean="0"/>
              <a:t>E-mail</a:t>
            </a:r>
            <a:r>
              <a:rPr lang="pt-BR" sz="1100" dirty="0"/>
              <a:t>: </a:t>
            </a:r>
            <a:r>
              <a:rPr lang="pt-BR" sz="1100" dirty="0" smtClean="0"/>
              <a:t>­­­­­­­­­­­­­­­­­­­­­­­­­______________________________________________________________________________</a:t>
            </a:r>
            <a:endParaRPr lang="pt-BR" sz="1100" dirty="0"/>
          </a:p>
          <a:p>
            <a:r>
              <a:rPr lang="pt-BR" sz="1100" dirty="0"/>
              <a:t> </a:t>
            </a:r>
          </a:p>
          <a:p>
            <a:pPr lvl="0"/>
            <a:r>
              <a:rPr lang="pt-BR" sz="1100" b="1" dirty="0"/>
              <a:t>Participa de algum movimento social</a:t>
            </a:r>
            <a:r>
              <a:rPr lang="pt-BR" sz="1100" b="1" dirty="0" smtClean="0"/>
              <a:t>?    </a:t>
            </a:r>
            <a:r>
              <a:rPr lang="pt-BR" sz="1100" dirty="0" smtClean="0"/>
              <a:t>Sim </a:t>
            </a:r>
            <a:r>
              <a:rPr lang="pt-BR" sz="1100" dirty="0"/>
              <a:t>(    )   Não (    )  Qual? </a:t>
            </a:r>
          </a:p>
          <a:p>
            <a:r>
              <a:rPr lang="pt-BR" sz="1100" dirty="0" smtClean="0"/>
              <a:t>____________________________________________________________________________________</a:t>
            </a:r>
            <a:endParaRPr lang="pt-BR" sz="1100" dirty="0"/>
          </a:p>
          <a:p>
            <a:r>
              <a:rPr lang="pt-BR" sz="1100" dirty="0"/>
              <a:t>Há quanto tempo? </a:t>
            </a:r>
            <a:r>
              <a:rPr lang="pt-BR" sz="1100" dirty="0" smtClean="0"/>
              <a:t>_____________________  </a:t>
            </a:r>
            <a:r>
              <a:rPr lang="pt-BR" sz="1100" dirty="0"/>
              <a:t>Exerce cargo na diretoria?   Sim (    )   Não (    )</a:t>
            </a:r>
          </a:p>
          <a:p>
            <a:endParaRPr lang="pt-BR" sz="1100" dirty="0" smtClean="0"/>
          </a:p>
          <a:p>
            <a:r>
              <a:rPr lang="pt-BR" sz="1100" dirty="0" smtClean="0"/>
              <a:t>Qual?_________________________________________</a:t>
            </a:r>
            <a:endParaRPr lang="pt-BR" sz="1100" dirty="0"/>
          </a:p>
          <a:p>
            <a:r>
              <a:rPr lang="pt-BR" sz="1100" dirty="0"/>
              <a:t> </a:t>
            </a:r>
          </a:p>
          <a:p>
            <a:r>
              <a:rPr lang="pt-BR" sz="1100" b="1" dirty="0"/>
              <a:t>Já participou de alguma conferência de Saúde</a:t>
            </a:r>
            <a:r>
              <a:rPr lang="pt-BR" sz="1100" b="1" dirty="0" smtClean="0"/>
              <a:t>?      </a:t>
            </a:r>
            <a:r>
              <a:rPr lang="pt-BR" sz="1100" dirty="0" smtClean="0"/>
              <a:t>Sim </a:t>
            </a:r>
            <a:r>
              <a:rPr lang="pt-BR" sz="1100" dirty="0"/>
              <a:t>(    )   Não (    )</a:t>
            </a:r>
          </a:p>
          <a:p>
            <a:endParaRPr lang="pt-BR" sz="1100" dirty="0"/>
          </a:p>
          <a:p>
            <a:r>
              <a:rPr lang="pt-BR" sz="1100" b="1" dirty="0"/>
              <a:t>4.  Conhece a Politica Nacional de Educação Popular em Saúde (PNEPS-SUS)?</a:t>
            </a:r>
            <a:r>
              <a:rPr lang="pt-BR" sz="1100" dirty="0"/>
              <a:t> </a:t>
            </a:r>
            <a:r>
              <a:rPr lang="pt-BR" sz="1100" dirty="0" smtClean="0"/>
              <a:t>   Sim </a:t>
            </a:r>
            <a:r>
              <a:rPr lang="pt-BR" sz="1100" dirty="0"/>
              <a:t>(    )   Não (    )</a:t>
            </a:r>
          </a:p>
          <a:p>
            <a:endParaRPr lang="pt-BR" sz="1100" dirty="0"/>
          </a:p>
          <a:p>
            <a:r>
              <a:rPr lang="pt-BR" sz="1100" b="1" dirty="0"/>
              <a:t>5. O que acha das práticas Integrativas , complementares serem implantadas no SUS?</a:t>
            </a:r>
            <a:endParaRPr lang="pt-BR" sz="1100" dirty="0"/>
          </a:p>
          <a:p>
            <a:r>
              <a:rPr lang="pt-BR" sz="1100" dirty="0" smtClean="0"/>
              <a:t>___________________________________________________________________________________</a:t>
            </a:r>
            <a:endParaRPr lang="pt-BR" sz="1100" dirty="0"/>
          </a:p>
          <a:p>
            <a:r>
              <a:rPr lang="pt-BR" sz="1100" dirty="0"/>
              <a:t> __________________________________________________________________________________</a:t>
            </a:r>
          </a:p>
          <a:p>
            <a:endParaRPr lang="pt-BR" sz="1100" b="1" dirty="0" smtClean="0"/>
          </a:p>
          <a:p>
            <a:r>
              <a:rPr lang="pt-BR" sz="1100" b="1" dirty="0" smtClean="0"/>
              <a:t>6</a:t>
            </a:r>
            <a:r>
              <a:rPr lang="pt-BR" sz="1100" b="1" dirty="0"/>
              <a:t>. Você necessita de cuidados especiais?   </a:t>
            </a:r>
            <a:r>
              <a:rPr lang="pt-BR" sz="1100" dirty="0"/>
              <a:t>Sim (    )   Não (    )</a:t>
            </a:r>
            <a:r>
              <a:rPr lang="pt-BR" sz="1100" b="1" dirty="0"/>
              <a:t>   </a:t>
            </a:r>
            <a:endParaRPr lang="pt-BR" sz="1100" dirty="0"/>
          </a:p>
          <a:p>
            <a:r>
              <a:rPr lang="pt-BR" sz="1100" dirty="0"/>
              <a:t>Em caso afirmativo, favor explicitar: </a:t>
            </a:r>
          </a:p>
          <a:p>
            <a:r>
              <a:rPr lang="pt-BR" sz="1100" dirty="0"/>
              <a:t>_____________________________________________________________________________________</a:t>
            </a:r>
          </a:p>
          <a:p>
            <a:r>
              <a:rPr lang="pt-BR" sz="1100" dirty="0"/>
              <a:t>_____________________________________________________________________________________</a:t>
            </a:r>
          </a:p>
          <a:p>
            <a:r>
              <a:rPr lang="pt-BR" sz="1100" dirty="0"/>
              <a:t> </a:t>
            </a:r>
          </a:p>
          <a:p>
            <a:r>
              <a:rPr lang="pt-BR" sz="1100" b="1" dirty="0"/>
              <a:t>DATA:____ /____ / </a:t>
            </a:r>
            <a:r>
              <a:rPr lang="pt-BR" sz="1100" b="1" dirty="0" smtClean="0"/>
              <a:t>2015</a:t>
            </a:r>
            <a:endParaRPr lang="pt-BR" sz="1100" dirty="0"/>
          </a:p>
          <a:p>
            <a:pPr algn="ctr"/>
            <a:r>
              <a:rPr lang="pt-BR" sz="1100" b="1" dirty="0"/>
              <a:t>Responsável por sua inscrição?  </a:t>
            </a:r>
            <a:endParaRPr lang="pt-BR" sz="1100" b="1" dirty="0" smtClean="0"/>
          </a:p>
          <a:p>
            <a:pPr algn="ctr"/>
            <a:endParaRPr lang="pt-BR" sz="1100" b="1" dirty="0"/>
          </a:p>
          <a:p>
            <a:pPr algn="ctr"/>
            <a:r>
              <a:rPr lang="pt-BR" sz="1100" dirty="0" smtClean="0"/>
              <a:t>______________________________________________________________</a:t>
            </a:r>
            <a:endParaRPr lang="pt-BR" sz="1100" dirty="0"/>
          </a:p>
          <a:p>
            <a:pPr algn="ctr"/>
            <a:r>
              <a:rPr lang="pt-BR" sz="1100" dirty="0"/>
              <a:t> </a:t>
            </a:r>
          </a:p>
          <a:p>
            <a:pPr algn="ctr"/>
            <a:endParaRPr lang="pt-BR" sz="1100" dirty="0"/>
          </a:p>
          <a:p>
            <a:endParaRPr lang="pt-BR" sz="11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315416" y="1763688"/>
            <a:ext cx="6192687" cy="576064"/>
          </a:xfrm>
        </p:spPr>
        <p:txBody>
          <a:bodyPr>
            <a:normAutofit/>
          </a:bodyPr>
          <a:lstStyle/>
          <a:p>
            <a:r>
              <a:rPr lang="pt-BR" sz="1100" dirty="0" smtClean="0"/>
              <a:t>1ª Plenária Estadual de Pastores e Lideres Evangélicos de Sergipe.</a:t>
            </a:r>
            <a:endParaRPr lang="pt-BR" sz="11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2655" y="8637984"/>
            <a:ext cx="6192687" cy="470520"/>
          </a:xfrm>
        </p:spPr>
        <p:txBody>
          <a:bodyPr>
            <a:normAutofit/>
          </a:bodyPr>
          <a:lstStyle/>
          <a:p>
            <a:r>
              <a:rPr lang="pt-BR" sz="1200" b="1" dirty="0" smtClean="0">
                <a:solidFill>
                  <a:srgbClr val="0070C0"/>
                </a:solidFill>
              </a:rPr>
              <a:t>“Os Pastores e Lideres Evangélicos, rumo a XV Conferencia Nacional de Saúde”. </a:t>
            </a:r>
            <a:endParaRPr lang="pt-BR" sz="1200" b="1" dirty="0">
              <a:solidFill>
                <a:srgbClr val="0070C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16632" y="107504"/>
            <a:ext cx="6552728" cy="885698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-1395536" y="8235116"/>
            <a:ext cx="921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ENVIE ESTA FICHA PARA: </a:t>
            </a:r>
            <a:r>
              <a:rPr lang="pt-BR" sz="1600" b="1" dirty="0" smtClean="0"/>
              <a:t>peples2015@yahoo.com.br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4684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117</Words>
  <Application>Microsoft Office PowerPoint</Application>
  <PresentationFormat>Apresentação na tela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 do Office</vt:lpstr>
      <vt:lpstr>CorelDRAW</vt:lpstr>
      <vt:lpstr>1ª Plenária Estadual de Pastores e Lideres Evangélicos de Sergipe.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1ª Plenária Estadual de Pastores e Lideres Evangélicos de Sergipe</dc:title>
  <dc:creator>Wedson</dc:creator>
  <cp:lastModifiedBy>Wedson</cp:lastModifiedBy>
  <cp:revision>14</cp:revision>
  <dcterms:created xsi:type="dcterms:W3CDTF">2015-05-11T14:44:58Z</dcterms:created>
  <dcterms:modified xsi:type="dcterms:W3CDTF">2015-05-15T18:03:10Z</dcterms:modified>
</cp:coreProperties>
</file>